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10.png" ContentType="image/png"/>
  <Override PartName="/ppt/media/image5.wmf" ContentType="image/x-wmf"/>
  <Override PartName="/ppt/media/image6.wmf" ContentType="image/x-wmf"/>
  <Override PartName="/ppt/media/image12.png" ContentType="image/png"/>
  <Override PartName="/ppt/media/image7.wmf" ContentType="image/x-wmf"/>
  <Override PartName="/ppt/media/image11.jpeg" ContentType="image/jpeg"/>
  <Override PartName="/ppt/media/image8.wmf" ContentType="image/x-wmf"/>
  <Override PartName="/ppt/media/image9.wmf" ContentType="image/x-wmf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9EAF196-9F25-4D37-AB92-75BB9DC6FC9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048607-DD3A-4777-94B1-B3C85B05137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6600" cy="342360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8320" cy="42552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9680" cy="6847200"/>
          </a:xfrm>
          <a:prstGeom prst="rect">
            <a:avLst/>
          </a:prstGeom>
          <a:ln w="0">
            <a:noFill/>
          </a:ln>
        </p:spPr>
      </p:pic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7000" cy="1464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Longitudinal Modes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6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6480" cy="43826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360" y="572040"/>
            <a:ext cx="9139680" cy="513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March 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Regrade Requests: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March 19 (2 pages of equations </a:t>
            </a:r>
            <a:r>
              <a:rPr b="0" lang="en-US" sz="3200" spc="-1" strike="noStrike">
                <a:latin typeface="Arial"/>
              </a:rPr>
              <a:t>front and back)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42794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2024-03-12T09:24:24Z</dcterms:modified>
  <cp:revision>337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